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0379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Лекция 12. НАГРЕВАНИЕ, ИСПАРЕНИЕ, ОХЛАЖДЕНИЕ И КОНДЕНСАЦИЯ.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7272808" cy="273630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Нагревание.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Испарение.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Конденсация.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Охлаждение.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теплообменной аппаратуры.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683765" cy="5726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Устройство теплообменной температуры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44824"/>
            <a:ext cx="7080795" cy="309634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Теплообменники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теплоиспользующие аппарат, применяемые в пищевых производствах для проведения теплообменных процессов.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 принципу действия теплообменники делятся на: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Рекуперативные;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Регенеративные;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Смесительные (градирни, скрубберы, конденсаторы смешения).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6300192" cy="61206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88840"/>
            <a:ext cx="3926235" cy="4391744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вертикального одноходового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кожухотрубного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теплообменника с неподвижными трубными решетками и размещение труб в трубной решетке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корпус;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трубная решетка;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греющая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патрубок;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днища;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опорная лапа;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болт;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– прокладка;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– обечайка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571485" cy="4182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49688"/>
            <a:ext cx="3672408" cy="28083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многоходового теплообменника (по межтрубному пространству)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корпус;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перегородки;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греющая труба;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днище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077072"/>
            <a:ext cx="3134147" cy="2447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многоходового теплообменника (по трубному пространству)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корпус;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греющая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днище;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перегородки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"/>
            <a:ext cx="5040560" cy="42935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149080"/>
            <a:ext cx="6336703" cy="2708920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Устройство теплообменников с компенсацией температурных напряжений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с линзовым компенсатором: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1 – корпус;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 – греющая труба;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3 – линзовый компенсатор;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образными греющими трубами: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1 – крышка;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 – корпус;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3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образные греющие трубы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437112"/>
            <a:ext cx="4574307" cy="208823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Теплообменник типа «труба в трубе»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наружная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внутренняя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колено;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патрубок;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теплоносители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7681478" cy="3911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5013176"/>
            <a:ext cx="5294387" cy="143941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Погружной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змеевиковый теплообменник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змеевик;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корпус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09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643833" cy="4383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626496"/>
            <a:ext cx="3926235" cy="223150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Оросительный теплообменник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распределительный желоб;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колено;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стойка;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сборный желоб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6382"/>
            <a:ext cx="5328592" cy="43165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653136"/>
            <a:ext cx="3710211" cy="1799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Спиральный теплообменник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крышка;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перегородка;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3,4 – металлические листы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819877" cy="4511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5233416" cy="63520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4248472" cy="40324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Пластинчатый теплообменник (а) и принцип его действия (б)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верхний несущий брус;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неподвижная плита;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пластина;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подвижная плита;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нижний несущий брус;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направляющая стяжная шпилька;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стойка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3998243" cy="345638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Установка с циркулирующим зернистым материалом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1,2 – теплообменники;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шлюзовый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затвор;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газодувка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пневмотранспортная линия;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распределитель газа;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сепаратор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912" y="20081"/>
            <a:ext cx="4104088" cy="6837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6446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Нагревание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340768"/>
            <a:ext cx="7008787" cy="4786478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Нагреванием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 процесс повышения температуры материалов путем подвода к ним теплоты. Широко распространенными методами нагревания в пищевой технологии являются нагревание горячей водой или другими жидкими теплоносителями, насыщенным водяным паром, топочными газами и электрическим током. 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Нагревание водой;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Нагревание водяным насыщенным паром;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Нагревание топочными газами;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Нагревание электрическим током;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1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376" y="332656"/>
            <a:ext cx="5754624" cy="59993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01008"/>
            <a:ext cx="3782219" cy="208748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Прямоточный конденсатор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корпус;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крышка;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распыливающее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сопло;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мокровоздушный насос;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штуцер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3744416" cy="67854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708920"/>
            <a:ext cx="3926235" cy="215949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Барометрический конденсатор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корпус;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тарелка;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барометрическая труба;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колодец;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ловушка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92696"/>
            <a:ext cx="6936779" cy="568863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решении вопроса о том, какой из теплоносителей пропускать по трубам, какой с наружной стороны труб, надо придерживаться следующих правил: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большего коэффициента теплопередачи теплоноситель с меньшим коэффициентом теплоотдачи следует пропускать по трубам;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Теплоноситель, оказывающий коррозионное действие на аппаратуру, целесообразно пропускать по трубам, так как в этом случае применение антикоррозийного материала необходимо только для труб, решеток и камер, кожух не может быть сделан из обычного материала;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уменьшения потерь теплоты теплоноситель с высокой температурой целесообразно пропускать по трубам;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Теплоноситель, из которого выделяются осадки, рекомендуется пропускать с той стороны поверхности теплообмена, которую легче очищать;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Теплоноситель с высоким давлением следует направлять в трубное пространство, чтобы корпус теплообменника не находился под давлением.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Испарение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28800"/>
            <a:ext cx="6936779" cy="381642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Испарение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процесс превращения жидкости в пар путем подвода к ней теплоты. Наиболее эффективно испарение жидкостей происходит при кипении. Испарение в пищевой технологии используют для охлаждения и опреснения воды, концентрирования растворов, например сахарных, и для разделения жидких смесей. Испарение происходит в испарителях.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Аппараты, применяемые для опреснения воды, называют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опреснителями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повышения концентрации растворов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выпарными аппаратами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Конденсация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28800"/>
            <a:ext cx="6936779" cy="3528392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Конденсация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переход вещества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или газообразного состояния в жидкое путем отвода от него теплоты. Конденсация происходит в конденсаторах.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Конденсацию можно проводить при отводе теплоты от конденсируемых веществ с помощью охлаждающего теплоносителя, отделенного стенкой, либо при непосредственном смешивании конденсируемых паров с охлаждающим теплоносителем – водой. В первом случае имеет место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поверхностная конденсация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 втором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конденсация смешением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Охлаждение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08720"/>
            <a:ext cx="7272808" cy="5688632"/>
          </a:xfrm>
        </p:spPr>
        <p:txBody>
          <a:bodyPr>
            <a:normAutofit fontScale="92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процесс понижения температуры материала путем отвода от них теплоты.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охлаждения газов, паров и жидкостей до 15-20 С в пищевой технологии используют воду и воздух. Для охлаждения продуктов до низких температур используют низкотемпературные хладагенты – холодильные рассолы, хладоны (фреоны), аммиак, диоксид углерода и др.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Охлаждение водой осуществляется в теплообменниках, в которых теплоносители разделены стенкой либо обмениваются теплотой при смешивании.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Охлаждение льдом применяют для охлаждения ряда продуктов до температуры, близкой к нулю.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Охлаждение воздухом проводят естественным и искусственным способами. При естественном горячий продукт охлаждается за счет потерь теплоты в окружающее пространство. Искусственное охлаждение применяют для охлаждения воды в градирнях, в которых охлаждаемая вода стекает сверху вниз навстречу подаваемому снизу воздуху.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149080"/>
            <a:ext cx="6192687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парокомпрессионной холодильной машины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Км – компрессор;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– конденсатор;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– дросселирующий вентиль;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- испаритель</a:t>
            </a:r>
          </a:p>
        </p:txBody>
      </p:sp>
      <p:pic>
        <p:nvPicPr>
          <p:cNvPr id="4" name="Рисунок 3" descr="13132 - 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20688"/>
            <a:ext cx="5950295" cy="3129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221088"/>
            <a:ext cx="612068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газокомпрессионной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холодильной машины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Км – компрессор;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– теплообменник;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 – холодильник;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 – детандер (расширитель)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3875241" cy="3842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2 - 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5148064" cy="55603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3888432" cy="468052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абсорбционной холодильной машины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кипятильник;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конденсатор;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3,8 – дросселирующие вентили;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испаритель;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абсорбер;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насос;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теплообменник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869160"/>
            <a:ext cx="6686550" cy="165544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пароводяной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эжекторной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холодильной машины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испаритель;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эжектор;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конденсатор смешения;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4,5 – насосы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32 - 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6631"/>
            <a:ext cx="6624736" cy="4753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</Template>
  <TotalTime>1260</TotalTime>
  <Words>444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Wisp</vt:lpstr>
      <vt:lpstr>Лекция 12. НАГРЕВАНИЕ, ИСПАРЕНИЕ, ОХЛАЖДЕНИЕ И КОНДЕНСАЦИЯ.</vt:lpstr>
      <vt:lpstr>1. Нагревание</vt:lpstr>
      <vt:lpstr>2. Испарение</vt:lpstr>
      <vt:lpstr>3. Конденсация</vt:lpstr>
      <vt:lpstr>4. Охлаждение</vt:lpstr>
      <vt:lpstr>Слайд 6</vt:lpstr>
      <vt:lpstr>Слайд 7</vt:lpstr>
      <vt:lpstr>Слайд 8</vt:lpstr>
      <vt:lpstr>Слайд 9</vt:lpstr>
      <vt:lpstr>5. Устройство теплообменной температуры</vt:lpstr>
      <vt:lpstr>Слайд 11</vt:lpstr>
      <vt:lpstr>Схема многоходового теплообменника (по межтрубному пространству): 1 – корпус; 2 – перегородки; 3 – греющая труба; 4 – днище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ОСНОВНЫЕ ПОЛОЖЕНИЯ И НАУЧНЫЕ ОСНОВЫ ДИСЦИПЛИНЫ ПАПП.</dc:title>
  <dc:creator>Админ</dc:creator>
  <cp:lastModifiedBy>Комп</cp:lastModifiedBy>
  <cp:revision>136</cp:revision>
  <dcterms:created xsi:type="dcterms:W3CDTF">2018-09-26T07:23:22Z</dcterms:created>
  <dcterms:modified xsi:type="dcterms:W3CDTF">2018-10-09T07:45:58Z</dcterms:modified>
</cp:coreProperties>
</file>